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5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F4CADB-E560-4A08-9865-A4D0D7EEBC69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2026C3-8D2D-4E38-AC32-0D561B042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53000">
              <a:schemeClr val="bg2">
                <a:lumMod val="60000"/>
                <a:lumOff val="4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70BEF-105A-4A5B-BEA8-B0984EEC9FD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1445CBF-FC9A-4FD9-87CB-DA9BF2A0BA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z="5400" dirty="0" smtClean="0"/>
              <a:t>Plate Tectonics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667000"/>
            <a:ext cx="6781800" cy="2971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1: Continental Drift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	-Evidence of continental drift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	-Seafloor spreading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2: Theory of Plate Tectonics              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	-Lithospheric plate boundaries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	-Causes of plate motion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 smtClean="0"/>
              <a:t>Oceanic vs. Continental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4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Ocean floor is very young compared to the age of continental rocks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Oceanic- 175 million years old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Continental- 4 billion years old</a:t>
            </a:r>
          </a:p>
          <a:p>
            <a:endParaRPr lang="en-US" dirty="0"/>
          </a:p>
        </p:txBody>
      </p:sp>
      <p:pic>
        <p:nvPicPr>
          <p:cNvPr id="7170" name="Picture 2" descr="http://astronomy.nju.edu.cn/~lixd/GA/AT4/AT407/IMAGES/AACHCP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1706"/>
          </a:xfrm>
        </p:spPr>
        <p:txBody>
          <a:bodyPr>
            <a:normAutofit fontScale="90000"/>
          </a:bodyPr>
          <a:lstStyle/>
          <a:p>
            <a:r>
              <a:rPr lang="en-US" dirty="0"/>
              <a:t>Renewal of ocean </a:t>
            </a:r>
            <a:r>
              <a:rPr lang="en-US" dirty="0" smtClean="0"/>
              <a:t>floor (Seafloor Spreading)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Suggested </a:t>
            </a:r>
            <a:r>
              <a:rPr lang="en-US" dirty="0">
                <a:solidFill>
                  <a:schemeClr val="bg1"/>
                </a:solidFill>
              </a:rPr>
              <a:t>that the ridge was a place of upwelling of molten rock or magma</a:t>
            </a:r>
          </a:p>
          <a:p>
            <a:r>
              <a:rPr lang="en-US" dirty="0">
                <a:solidFill>
                  <a:schemeClr val="bg1"/>
                </a:solidFill>
              </a:rPr>
              <a:t>Ocean floor moving away from each side of the ridge and replaced by solidified rock (definition of seafloor spreading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Moving at a rate of about 5cm per year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dirty="0" smtClean="0"/>
              <a:t>Theory </a:t>
            </a:r>
            <a:r>
              <a:rPr lang="en-US" dirty="0" smtClean="0"/>
              <a:t>of 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only describes continental movement, but also proposes a possible explanation of why and how continents move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‘tectonics’- Greek for construction- study of the formation of the features in the earth’s crust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types: Oceanic (ocean floor material) and Continental (landmasses)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3786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Lithosphere- made of oceanic/continental crust and the rigid upper mantle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Forms the thin outer shell of the earth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12 known </a:t>
            </a:r>
            <a:r>
              <a:rPr lang="en-US" dirty="0">
                <a:solidFill>
                  <a:schemeClr val="bg1"/>
                </a:solidFill>
              </a:rPr>
              <a:t>plates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Some are moving towards, others away (</a:t>
            </a:r>
            <a:r>
              <a:rPr lang="en-US" dirty="0" err="1">
                <a:solidFill>
                  <a:schemeClr val="bg1"/>
                </a:solidFill>
              </a:rPr>
              <a:t>mts</a:t>
            </a:r>
            <a:r>
              <a:rPr lang="en-US" dirty="0">
                <a:solidFill>
                  <a:schemeClr val="bg1"/>
                </a:solidFill>
              </a:rPr>
              <a:t> and deep ocean trenches)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Asthenosphere- layer of plastic (flows slowly like putty) beneath the lithosphere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164286" cy="25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7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r>
              <a:rPr lang="en-US" dirty="0" smtClean="0"/>
              <a:t>Lithospheric 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42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Convergent (compression stress)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Divergent (tension stress)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Transform (shear stress)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458199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Convergent Boundaries</a:t>
            </a:r>
            <a:br>
              <a:rPr lang="en-US" dirty="0" smtClean="0"/>
            </a:br>
            <a:r>
              <a:rPr lang="en-US" dirty="0"/>
              <a:t>	-</a:t>
            </a:r>
            <a:r>
              <a:rPr lang="en-US" dirty="0" smtClean="0"/>
              <a:t>Two </a:t>
            </a:r>
            <a:r>
              <a:rPr lang="en-US" dirty="0"/>
              <a:t>plates are colliding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218994"/>
              </p:ext>
            </p:extLst>
          </p:nvPr>
        </p:nvGraphicFramePr>
        <p:xfrm>
          <a:off x="304800" y="1163413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01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1)Oceanic</a:t>
                      </a:r>
                      <a:r>
                        <a:rPr lang="en-US" b="1" baseline="0" dirty="0" smtClean="0"/>
                        <a:t> vs. Continental: </a:t>
                      </a:r>
                      <a:r>
                        <a:rPr lang="en-US" baseline="0" dirty="0" smtClean="0"/>
                        <a:t>Oceanic is denser and is forced underneath Continental (SUBDUCTION ZONE forms a deep ocean trench)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EX: Marianas Trench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2)Continental vs. Continental: </a:t>
                      </a:r>
                      <a:r>
                        <a:rPr lang="en-US" dirty="0" smtClean="0"/>
                        <a:t>neither plate is </a:t>
                      </a:r>
                      <a:r>
                        <a:rPr lang="en-US" dirty="0" err="1" smtClean="0"/>
                        <a:t>subducted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Large mountain ranges form. </a:t>
                      </a:r>
                    </a:p>
                    <a:p>
                      <a:r>
                        <a:rPr lang="en-US" baseline="0" dirty="0" smtClean="0"/>
                        <a:t>EX. Himalayas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3)Oceanic vs. Oceanic: </a:t>
                      </a:r>
                      <a:r>
                        <a:rPr lang="en-US" dirty="0" smtClean="0"/>
                        <a:t>deep ocean trench forms.  Chain of volcanic islands form (island arc)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Ex. Aleutian Islands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9625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63051"/>
            <a:ext cx="3676649" cy="179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0449"/>
            <a:ext cx="3352800" cy="164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66383"/>
              </p:ext>
            </p:extLst>
          </p:nvPr>
        </p:nvGraphicFramePr>
        <p:xfrm>
          <a:off x="533400" y="228600"/>
          <a:ext cx="7848600" cy="183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298606"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</a:t>
                      </a:r>
                      <a:endParaRPr lang="en-US" dirty="0"/>
                    </a:p>
                  </a:txBody>
                  <a:tcPr/>
                </a:tc>
              </a:tr>
              <a:tr h="736288">
                <a:tc>
                  <a:txBody>
                    <a:bodyPr/>
                    <a:lstStyle/>
                    <a:p>
                      <a:r>
                        <a:rPr lang="en-US" dirty="0" smtClean="0"/>
                        <a:t>Two plates are moving</a:t>
                      </a:r>
                      <a:r>
                        <a:rPr lang="en-US" baseline="0" dirty="0" smtClean="0"/>
                        <a:t> away from each 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plates are grinding</a:t>
                      </a:r>
                      <a:r>
                        <a:rPr lang="en-US" baseline="0" dirty="0" smtClean="0"/>
                        <a:t> past each other</a:t>
                      </a:r>
                      <a:endParaRPr lang="en-US" dirty="0"/>
                    </a:p>
                  </a:txBody>
                  <a:tcPr/>
                </a:tc>
              </a:tr>
              <a:tr h="736288">
                <a:tc>
                  <a:txBody>
                    <a:bodyPr/>
                    <a:lstStyle/>
                    <a:p>
                      <a:r>
                        <a:rPr lang="en-US" dirty="0" smtClean="0"/>
                        <a:t>Ex. Rift Valley in the Red Sea</a:t>
                      </a:r>
                      <a:r>
                        <a:rPr lang="en-US" baseline="0" dirty="0" smtClean="0"/>
                        <a:t> and </a:t>
                      </a:r>
                    </a:p>
                    <a:p>
                      <a:r>
                        <a:rPr lang="en-US" dirty="0" smtClean="0"/>
                        <a:t>Mid Atlantic 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Ex. San</a:t>
                      </a:r>
                      <a:r>
                        <a:rPr lang="en-US" baseline="0" dirty="0" smtClean="0"/>
                        <a:t> Andreas Fault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" y="2376487"/>
            <a:ext cx="39624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0290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7675"/>
            <a:ext cx="40290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3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plate motion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Movement of lithospheric plates is caused by CONVECTION (heat rises, cold sinks)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Cycle of warm fluids rising and cool fluids sinking is called a convection current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9148"/>
            <a:ext cx="2838450" cy="244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9149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38099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4.1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Hypothesis by ALFRED WEGNER in 1912 (stated that continents can move)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Pangaea- first single land mass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Panthalassa</a:t>
            </a:r>
            <a:r>
              <a:rPr lang="en-US" dirty="0" smtClean="0">
                <a:solidFill>
                  <a:schemeClr val="bg1"/>
                </a:solidFill>
              </a:rPr>
              <a:t>- “all seas”- huge ocean surrounding Pangaea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4108"/>
            <a:ext cx="167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56666"/>
            <a:ext cx="5791200" cy="290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0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685800"/>
            <a:ext cx="843362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600" cy="53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9"/>
            <a:ext cx="7239000" cy="5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Add the colors blue </a:t>
            </a:r>
            <a:r>
              <a:rPr lang="en-US" sz="2800" dirty="0"/>
              <a:t>&amp;</a:t>
            </a:r>
            <a:r>
              <a:rPr lang="en-US" sz="2800" dirty="0" smtClean="0"/>
              <a:t> red to the convection currents.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Define a convection current.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 what part of the Earth are convection currents found?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a ridge?  How do they form?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a trench?  How do the form?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Cut out / match up / glue down the plate boundaries.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Read about the three types of plate boundaries and write 1-2 additional facts about each next to </a:t>
            </a:r>
            <a:r>
              <a:rPr lang="en-US" sz="2800" smtClean="0"/>
              <a:t>the pictures.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63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Continental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Fossils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Geologic evidence- age and type of rocks in the coastal regions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Changes in climatic patterns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Hypothesis still has strong opposition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7004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74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5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772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smtClean="0"/>
              <a:t>Seafloor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Mid-ocean ridges- 80,000km long system that winds its way around the earth (Mid-Atlantic Ridge is only a part of it)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812357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dirty="0"/>
              <a:t>Mid-Atlantic </a:t>
            </a:r>
            <a:r>
              <a:rPr lang="en-US" dirty="0" smtClean="0"/>
              <a:t>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undersea </a:t>
            </a:r>
            <a:r>
              <a:rPr lang="en-US" dirty="0">
                <a:solidFill>
                  <a:schemeClr val="bg1"/>
                </a:solidFill>
              </a:rPr>
              <a:t>mountain range with a steep narrow valley running down its center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6675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329"/>
            <a:ext cx="48006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468</TotalTime>
  <Words>515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Verdana</vt:lpstr>
      <vt:lpstr>Wingdings 2</vt:lpstr>
      <vt:lpstr>Verve</vt:lpstr>
      <vt:lpstr>Plate Tectonics </vt:lpstr>
      <vt:lpstr>Ch 4.1 Continental Drift</vt:lpstr>
      <vt:lpstr>PowerPoint Presentation</vt:lpstr>
      <vt:lpstr>Evidence of Continental Drift</vt:lpstr>
      <vt:lpstr>PowerPoint Presentation</vt:lpstr>
      <vt:lpstr>PowerPoint Presentation</vt:lpstr>
      <vt:lpstr>PowerPoint Presentation</vt:lpstr>
      <vt:lpstr>Seafloor Spreading</vt:lpstr>
      <vt:lpstr>Mid-Atlantic Ridge</vt:lpstr>
      <vt:lpstr>Oceanic vs. Continental</vt:lpstr>
      <vt:lpstr>Renewal of ocean floor (Seafloor Spreading) </vt:lpstr>
      <vt:lpstr>Theory of Plate Tectonics</vt:lpstr>
      <vt:lpstr>PowerPoint Presentation</vt:lpstr>
      <vt:lpstr>PowerPoint Presentation</vt:lpstr>
      <vt:lpstr>Lithospheric Plate Boundaries</vt:lpstr>
      <vt:lpstr>Convergent Boundaries  -Two plates are colliding </vt:lpstr>
      <vt:lpstr>PowerPoint Presentation</vt:lpstr>
      <vt:lpstr>Causes of plate motion </vt:lpstr>
      <vt:lpstr>PowerPoint Presentation</vt:lpstr>
      <vt:lpstr>PowerPoint Presentation</vt:lpstr>
      <vt:lpstr>PowerPoint Presentation</vt:lpstr>
      <vt:lpstr>PowerPoint Presentation</vt:lpstr>
      <vt:lpstr>Your assignment</vt:lpstr>
    </vt:vector>
  </TitlesOfParts>
  <Company>Boyertown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4 Plate Tectonics</dc:title>
  <dc:creator>Donna Laskosky</dc:creator>
  <cp:lastModifiedBy>Laskosky, Donna</cp:lastModifiedBy>
  <cp:revision>20</cp:revision>
  <cp:lastPrinted>2012-12-10T16:20:59Z</cp:lastPrinted>
  <dcterms:created xsi:type="dcterms:W3CDTF">2012-12-10T13:37:46Z</dcterms:created>
  <dcterms:modified xsi:type="dcterms:W3CDTF">2016-01-20T19:45:36Z</dcterms:modified>
</cp:coreProperties>
</file>